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6" r:id="rId3"/>
    <p:sldId id="258" r:id="rId4"/>
    <p:sldId id="259" r:id="rId5"/>
  </p:sldIdLst>
  <p:sldSz cx="12192000" cy="6858000"/>
  <p:notesSz cx="6858000" cy="9144000"/>
  <p:defaultTextStyle>
    <a:defPPr>
      <a:defRPr lang="en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003"/>
    <p:restoredTop sz="94737"/>
  </p:normalViewPr>
  <p:slideViewPr>
    <p:cSldViewPr snapToGrid="0">
      <p:cViewPr>
        <p:scale>
          <a:sx n="130" d="100"/>
          <a:sy n="130" d="100"/>
        </p:scale>
        <p:origin x="144" y="1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BCAF7C-8A7E-8DBD-629D-FC79728C303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101EF33-D42F-4FF9-0DBB-A3B724CC0AB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CB39F7-A8A3-757C-AEC4-90AFA61A13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3E5F576-CF2D-39A5-0A86-27A24A7B77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246BE6-EC5A-50D3-8D6D-412A2B528D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94055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FD2BC7-DA46-511B-9E18-0386767E3A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51EDCA0-75F8-11EC-7C0E-5E29F1ABBB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4DD204-9D38-80C5-82BE-344F8C19A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409C5F-13E7-B704-ED01-051591B6F8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F054A00-B87E-0808-C2D2-50F52364B7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676414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1DFB73D-6FD5-BB3E-B45D-6A218C0AC49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774B9D0-6EF3-5C08-F7AF-7F327C059C1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0DF142C-AC60-FEB9-3DAB-478E27317A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1515F4-B993-5E93-8E1E-E3BACA7232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8677092-D211-1F24-38CA-40DF8418E5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40141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17F8F2-24B3-DD0D-B65D-AD7174CD9D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81FE709-21CB-4735-258A-013A7256E9B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80425D2-5314-DB68-D16D-C6E5FA8A0C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911760-25D3-435F-C1E8-531E787AD6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A6F6DF-9FC4-E39F-80F7-AD39002542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334624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342394-B726-67B6-DDA1-F2629556F7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5F7562A-515A-0146-4DDD-736782EA6E4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D38A0C5-AACF-76E6-2B45-83E4C22795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BC071A-76EF-5355-9EAF-61DC7FC18E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A414041-46AD-0472-49D4-5E84824D12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598583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723479-20E1-724B-CA2B-ADD5960F3E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56E149-3160-B998-402A-5A10941C37B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984C809-BABD-4DC8-555D-1539B14A1F2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7C75D2-4229-C7DF-5D87-2E2623E8E7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5A833CD-0008-A6CA-8A03-AE8003E5C6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0B5577E-05A6-A4DF-DF08-63CF3AC2C4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49025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6F2434-DE62-52C9-F70D-66C9FD4187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A68593-B614-3D97-397C-D3E5002F70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AFBEE3A-ACF6-65FC-287B-74700CC14E9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9735219-2570-E6A4-37EB-DA8B56E53C8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95541A4-96A4-2754-86D9-0339385FD7A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C58B424-7701-26B4-0BC5-BCBFE41A92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C05C4D4-A0AC-2035-C072-E29E0049F6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C0610ED-4D83-0C44-D84E-02B4258CD9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15816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F26B0ED-AAF1-A868-3B42-C559D95840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001E518-65E9-21E0-B5D5-8B1BCB6DFE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5B32F1F-BA5C-F1AE-A5A9-C70F5E742E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9958F8-9218-C1FD-2157-31FEEA3512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136207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F220F3B-2079-D23D-80FF-F13B131EC3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8AD989F-5399-3210-F97D-047114C248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E5697FF-7B7C-5FDE-ED32-C094A166BF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68484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15162F-D9D4-520E-AED9-4BC2671F56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ED8D80-093B-5BE4-4690-FA43389E2CD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D597FC-3C21-623A-00AD-9E97703C784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74A15E5-B02E-DB9A-9F4F-CD025D36A7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910AA6-040E-608A-AB2D-87F3732131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A252214-B6E5-5977-C3C3-0D65D121DA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23613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1276C7-9EA7-4E0E-42D0-A03D199648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62FFC9D-9DC5-1523-AF2D-66CC7615795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F9C8D9-78FD-FA3D-C98A-BF5B64A0A23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09201A-DF37-1D01-FB96-B2AA0CFDA2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D396DBF-84DC-4761-9733-CB4C13596F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184FC35-16F1-2614-EE0A-6700BB827C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291269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47CD295-371A-1BB2-7992-87D4E7327A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3BA4D60-19D4-AE7B-97A3-2D589B4A43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7E79B-E413-4415-0AF8-62AB5FEA352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41CB6F-82BF-4349-89B8-B7EF13349730}" type="datetimeFigureOut">
              <a:rPr lang="en-GB" smtClean="0"/>
              <a:t>01/12/2023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75AB90B-5DA9-AA56-D34F-79DBAA74479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E9CB183-4F75-0622-C521-1DA635AE71C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AA552B-6704-5949-B208-EA301EAC5BA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949670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C5AC28AB-F825-294E-CE3E-6AFB2B361B36}"/>
              </a:ext>
            </a:extLst>
          </p:cNvPr>
          <p:cNvSpPr/>
          <p:nvPr/>
        </p:nvSpPr>
        <p:spPr>
          <a:xfrm>
            <a:off x="2751827" y="465827"/>
            <a:ext cx="2078966" cy="1673524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RAW data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4252298-2770-DA15-DD77-9F9A794F4042}"/>
              </a:ext>
            </a:extLst>
          </p:cNvPr>
          <p:cNvSpPr/>
          <p:nvPr/>
        </p:nvSpPr>
        <p:spPr>
          <a:xfrm>
            <a:off x="152399" y="465827"/>
            <a:ext cx="2078966" cy="1673524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Electronic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76F4B94C-9AF2-704E-6BAF-73A1DAB7C699}"/>
              </a:ext>
            </a:extLst>
          </p:cNvPr>
          <p:cNvCxnSpPr>
            <a:stCxn id="5" idx="3"/>
            <a:endCxn id="4" idx="1"/>
          </p:cNvCxnSpPr>
          <p:nvPr/>
        </p:nvCxnSpPr>
        <p:spPr>
          <a:xfrm>
            <a:off x="2231365" y="1302589"/>
            <a:ext cx="52046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7EFD75FD-45CE-6EAB-F71E-7D4B9457BA06}"/>
              </a:ext>
            </a:extLst>
          </p:cNvPr>
          <p:cNvSpPr txBox="1"/>
          <p:nvPr/>
        </p:nvSpPr>
        <p:spPr>
          <a:xfrm>
            <a:off x="3085123" y="2139351"/>
            <a:ext cx="1412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Binary (</a:t>
            </a:r>
            <a:r>
              <a:rPr lang="en-GB" dirty="0" err="1"/>
              <a:t>mfm</a:t>
            </a:r>
            <a:r>
              <a:rPr lang="en-GB" dirty="0"/>
              <a:t>)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E856D8F2-97E1-D35B-BC23-1DDE4F09C8AB}"/>
              </a:ext>
            </a:extLst>
          </p:cNvPr>
          <p:cNvSpPr/>
          <p:nvPr/>
        </p:nvSpPr>
        <p:spPr>
          <a:xfrm>
            <a:off x="5920599" y="465827"/>
            <a:ext cx="2078966" cy="1673524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err="1"/>
              <a:t>RootRAW</a:t>
            </a:r>
            <a:r>
              <a:rPr lang="en-GB" dirty="0"/>
              <a:t> data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82A563D-F046-80C0-87CD-EACB681556C3}"/>
              </a:ext>
            </a:extLst>
          </p:cNvPr>
          <p:cNvCxnSpPr>
            <a:cxnSpLocks/>
            <a:stCxn id="4" idx="3"/>
            <a:endCxn id="10" idx="1"/>
          </p:cNvCxnSpPr>
          <p:nvPr/>
        </p:nvCxnSpPr>
        <p:spPr>
          <a:xfrm>
            <a:off x="4830793" y="1302589"/>
            <a:ext cx="1089806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216FD646-7B19-99BC-8A7F-3E6A8BB10238}"/>
              </a:ext>
            </a:extLst>
          </p:cNvPr>
          <p:cNvSpPr txBox="1"/>
          <p:nvPr/>
        </p:nvSpPr>
        <p:spPr>
          <a:xfrm>
            <a:off x="4918155" y="821114"/>
            <a:ext cx="8661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err="1"/>
              <a:t>npmfm</a:t>
            </a:r>
            <a:endParaRPr lang="en-GB" dirty="0"/>
          </a:p>
        </p:txBody>
      </p: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9C9417B9-6968-AE27-FA98-057CA04A3668}"/>
              </a:ext>
            </a:extLst>
          </p:cNvPr>
          <p:cNvCxnSpPr>
            <a:cxnSpLocks/>
            <a:endCxn id="20" idx="1"/>
          </p:cNvCxnSpPr>
          <p:nvPr/>
        </p:nvCxnSpPr>
        <p:spPr>
          <a:xfrm>
            <a:off x="7916174" y="1256582"/>
            <a:ext cx="1523999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B468F94D-3924-64BD-D6E3-4047A5D51F92}"/>
              </a:ext>
            </a:extLst>
          </p:cNvPr>
          <p:cNvSpPr txBox="1"/>
          <p:nvPr/>
        </p:nvSpPr>
        <p:spPr>
          <a:xfrm>
            <a:off x="8098783" y="821114"/>
            <a:ext cx="11587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err="1"/>
              <a:t>npanalysis</a:t>
            </a:r>
            <a:endParaRPr lang="en-GB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ED906CE-AFAA-C6AA-C377-5BDC3F6692B5}"/>
              </a:ext>
            </a:extLst>
          </p:cNvPr>
          <p:cNvSpPr/>
          <p:nvPr/>
        </p:nvSpPr>
        <p:spPr>
          <a:xfrm>
            <a:off x="9440173" y="419820"/>
            <a:ext cx="2078966" cy="1673524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Analysed data</a:t>
            </a:r>
          </a:p>
        </p:txBody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FA024161-D70E-01D4-1061-248E58E6C5D1}"/>
              </a:ext>
            </a:extLst>
          </p:cNvPr>
          <p:cNvCxnSpPr/>
          <p:nvPr/>
        </p:nvCxnSpPr>
        <p:spPr>
          <a:xfrm>
            <a:off x="4975074" y="4248200"/>
            <a:ext cx="0" cy="1858617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BCA11AE7-BC20-7034-22BD-6C51F6A75EC3}"/>
              </a:ext>
            </a:extLst>
          </p:cNvPr>
          <p:cNvCxnSpPr>
            <a:cxnSpLocks/>
          </p:cNvCxnSpPr>
          <p:nvPr/>
        </p:nvCxnSpPr>
        <p:spPr>
          <a:xfrm flipH="1">
            <a:off x="2941545" y="4718651"/>
            <a:ext cx="4707835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:a16="http://schemas.microsoft.com/office/drawing/2014/main" id="{D9F02E29-6E99-0964-531B-78F1EC4E48F5}"/>
              </a:ext>
            </a:extLst>
          </p:cNvPr>
          <p:cNvCxnSpPr>
            <a:cxnSpLocks/>
          </p:cNvCxnSpPr>
          <p:nvPr/>
        </p:nvCxnSpPr>
        <p:spPr>
          <a:xfrm flipH="1">
            <a:off x="2941545" y="5606546"/>
            <a:ext cx="4707835" cy="0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3D795D1A-7FA0-B181-7993-512A650927C1}"/>
              </a:ext>
            </a:extLst>
          </p:cNvPr>
          <p:cNvCxnSpPr/>
          <p:nvPr/>
        </p:nvCxnSpPr>
        <p:spPr>
          <a:xfrm>
            <a:off x="5201050" y="4248199"/>
            <a:ext cx="0" cy="1858617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C6FC5025-8BF3-216D-8C95-E314071FBD4F}"/>
              </a:ext>
            </a:extLst>
          </p:cNvPr>
          <p:cNvCxnSpPr/>
          <p:nvPr/>
        </p:nvCxnSpPr>
        <p:spPr>
          <a:xfrm>
            <a:off x="5365793" y="4248200"/>
            <a:ext cx="0" cy="1858617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175B96B2-4C2D-B878-1CD1-AA983B009C6D}"/>
              </a:ext>
            </a:extLst>
          </p:cNvPr>
          <p:cNvCxnSpPr/>
          <p:nvPr/>
        </p:nvCxnSpPr>
        <p:spPr>
          <a:xfrm>
            <a:off x="5591769" y="4248199"/>
            <a:ext cx="0" cy="1858617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Oval 29">
            <a:extLst>
              <a:ext uri="{FF2B5EF4-FFF2-40B4-BE49-F238E27FC236}">
                <a16:creationId xmlns:a16="http://schemas.microsoft.com/office/drawing/2014/main" id="{6C4EA192-E275-EF88-9FDD-D6D4B764B983}"/>
              </a:ext>
            </a:extLst>
          </p:cNvPr>
          <p:cNvSpPr/>
          <p:nvPr/>
        </p:nvSpPr>
        <p:spPr>
          <a:xfrm>
            <a:off x="2577217" y="4580702"/>
            <a:ext cx="290177" cy="275897"/>
          </a:xfrm>
          <a:prstGeom prst="ellipse">
            <a:avLst/>
          </a:prstGeom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1" name="Oval 30">
            <a:extLst>
              <a:ext uri="{FF2B5EF4-FFF2-40B4-BE49-F238E27FC236}">
                <a16:creationId xmlns:a16="http://schemas.microsoft.com/office/drawing/2014/main" id="{DB8E21D9-BD11-1B2D-17BB-A1475B314FF8}"/>
              </a:ext>
            </a:extLst>
          </p:cNvPr>
          <p:cNvSpPr/>
          <p:nvPr/>
        </p:nvSpPr>
        <p:spPr>
          <a:xfrm>
            <a:off x="4829985" y="3881890"/>
            <a:ext cx="290177" cy="275897"/>
          </a:xfrm>
          <a:prstGeom prst="ellipse">
            <a:avLst/>
          </a:prstGeom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439590CB-8ABF-960D-4B54-267968B78B72}"/>
              </a:ext>
            </a:extLst>
          </p:cNvPr>
          <p:cNvSpPr/>
          <p:nvPr/>
        </p:nvSpPr>
        <p:spPr>
          <a:xfrm>
            <a:off x="4830793" y="4580701"/>
            <a:ext cx="290177" cy="275897"/>
          </a:xfrm>
          <a:prstGeom prst="ellipse">
            <a:avLst/>
          </a:prstGeom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48D079C9-1EAA-D764-425A-85B88C57DAFE}"/>
              </a:ext>
            </a:extLst>
          </p:cNvPr>
          <p:cNvSpPr txBox="1"/>
          <p:nvPr/>
        </p:nvSpPr>
        <p:spPr>
          <a:xfrm>
            <a:off x="1415775" y="4507542"/>
            <a:ext cx="10492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1000 keV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CC81CC21-5C2F-94DE-F1FE-02B6F1ECB202}"/>
              </a:ext>
            </a:extLst>
          </p:cNvPr>
          <p:cNvSpPr txBox="1"/>
          <p:nvPr/>
        </p:nvSpPr>
        <p:spPr>
          <a:xfrm>
            <a:off x="4661351" y="3569801"/>
            <a:ext cx="9322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200 keV</a:t>
            </a:r>
          </a:p>
        </p:txBody>
      </p:sp>
    </p:spTree>
    <p:extLst>
      <p:ext uri="{BB962C8B-B14F-4D97-AF65-F5344CB8AC3E}">
        <p14:creationId xmlns:p14="http://schemas.microsoft.com/office/powerpoint/2010/main" val="17019106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C5AC28AB-F825-294E-CE3E-6AFB2B361B36}"/>
              </a:ext>
            </a:extLst>
          </p:cNvPr>
          <p:cNvSpPr/>
          <p:nvPr/>
        </p:nvSpPr>
        <p:spPr>
          <a:xfrm>
            <a:off x="2751827" y="465827"/>
            <a:ext cx="2078966" cy="1673524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RAW data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14252298-2770-DA15-DD77-9F9A794F4042}"/>
              </a:ext>
            </a:extLst>
          </p:cNvPr>
          <p:cNvSpPr/>
          <p:nvPr/>
        </p:nvSpPr>
        <p:spPr>
          <a:xfrm>
            <a:off x="152399" y="465827"/>
            <a:ext cx="2078966" cy="1673524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Electronic</a:t>
            </a:r>
          </a:p>
        </p:txBody>
      </p:sp>
      <p:cxnSp>
        <p:nvCxnSpPr>
          <p:cNvPr id="7" name="Straight Arrow Connector 6">
            <a:extLst>
              <a:ext uri="{FF2B5EF4-FFF2-40B4-BE49-F238E27FC236}">
                <a16:creationId xmlns:a16="http://schemas.microsoft.com/office/drawing/2014/main" id="{76F4B94C-9AF2-704E-6BAF-73A1DAB7C699}"/>
              </a:ext>
            </a:extLst>
          </p:cNvPr>
          <p:cNvCxnSpPr>
            <a:stCxn id="5" idx="3"/>
            <a:endCxn id="4" idx="1"/>
          </p:cNvCxnSpPr>
          <p:nvPr/>
        </p:nvCxnSpPr>
        <p:spPr>
          <a:xfrm>
            <a:off x="2231365" y="1302589"/>
            <a:ext cx="52046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7EFD75FD-45CE-6EAB-F71E-7D4B9457BA06}"/>
              </a:ext>
            </a:extLst>
          </p:cNvPr>
          <p:cNvSpPr txBox="1"/>
          <p:nvPr/>
        </p:nvSpPr>
        <p:spPr>
          <a:xfrm>
            <a:off x="3085123" y="2139351"/>
            <a:ext cx="1412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Binary (</a:t>
            </a:r>
            <a:r>
              <a:rPr lang="en-GB" dirty="0" err="1"/>
              <a:t>mfm</a:t>
            </a:r>
            <a:r>
              <a:rPr lang="en-GB" dirty="0"/>
              <a:t>)</a:t>
            </a: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E856D8F2-97E1-D35B-BC23-1DDE4F09C8AB}"/>
              </a:ext>
            </a:extLst>
          </p:cNvPr>
          <p:cNvSpPr/>
          <p:nvPr/>
        </p:nvSpPr>
        <p:spPr>
          <a:xfrm>
            <a:off x="5920599" y="465827"/>
            <a:ext cx="2078966" cy="1673524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err="1"/>
              <a:t>RootRAW</a:t>
            </a:r>
            <a:r>
              <a:rPr lang="en-GB" dirty="0"/>
              <a:t> data</a:t>
            </a:r>
          </a:p>
        </p:txBody>
      </p:sp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A82A563D-F046-80C0-87CD-EACB681556C3}"/>
              </a:ext>
            </a:extLst>
          </p:cNvPr>
          <p:cNvCxnSpPr>
            <a:cxnSpLocks/>
            <a:stCxn id="4" idx="3"/>
            <a:endCxn id="10" idx="1"/>
          </p:cNvCxnSpPr>
          <p:nvPr/>
        </p:nvCxnSpPr>
        <p:spPr>
          <a:xfrm>
            <a:off x="4830793" y="1302589"/>
            <a:ext cx="1089806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id="{216FD646-7B19-99BC-8A7F-3E6A8BB10238}"/>
              </a:ext>
            </a:extLst>
          </p:cNvPr>
          <p:cNvSpPr txBox="1"/>
          <p:nvPr/>
        </p:nvSpPr>
        <p:spPr>
          <a:xfrm>
            <a:off x="4918155" y="821114"/>
            <a:ext cx="8661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err="1"/>
              <a:t>npmfm</a:t>
            </a:r>
            <a:endParaRPr lang="en-GB" dirty="0"/>
          </a:p>
        </p:txBody>
      </p:sp>
      <p:cxnSp>
        <p:nvCxnSpPr>
          <p:cNvPr id="18" name="Straight Arrow Connector 17">
            <a:extLst>
              <a:ext uri="{FF2B5EF4-FFF2-40B4-BE49-F238E27FC236}">
                <a16:creationId xmlns:a16="http://schemas.microsoft.com/office/drawing/2014/main" id="{9C9417B9-6968-AE27-FA98-057CA04A3668}"/>
              </a:ext>
            </a:extLst>
          </p:cNvPr>
          <p:cNvCxnSpPr>
            <a:cxnSpLocks/>
            <a:endCxn id="20" idx="1"/>
          </p:cNvCxnSpPr>
          <p:nvPr/>
        </p:nvCxnSpPr>
        <p:spPr>
          <a:xfrm>
            <a:off x="7916174" y="1256582"/>
            <a:ext cx="1523999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Box 18">
            <a:extLst>
              <a:ext uri="{FF2B5EF4-FFF2-40B4-BE49-F238E27FC236}">
                <a16:creationId xmlns:a16="http://schemas.microsoft.com/office/drawing/2014/main" id="{B468F94D-3924-64BD-D6E3-4047A5D51F92}"/>
              </a:ext>
            </a:extLst>
          </p:cNvPr>
          <p:cNvSpPr txBox="1"/>
          <p:nvPr/>
        </p:nvSpPr>
        <p:spPr>
          <a:xfrm>
            <a:off x="8098783" y="821114"/>
            <a:ext cx="115877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err="1"/>
              <a:t>npanalysis</a:t>
            </a:r>
            <a:endParaRPr lang="en-GB" dirty="0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ED906CE-AFAA-C6AA-C377-5BDC3F6692B5}"/>
              </a:ext>
            </a:extLst>
          </p:cNvPr>
          <p:cNvSpPr/>
          <p:nvPr/>
        </p:nvSpPr>
        <p:spPr>
          <a:xfrm>
            <a:off x="9440173" y="419820"/>
            <a:ext cx="2078966" cy="1673524"/>
          </a:xfrm>
          <a:prstGeom prst="rect">
            <a:avLst/>
          </a:prstGeom>
          <a:ln w="381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Analysed data</a:t>
            </a:r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30710C2F-99FC-E191-103B-D9CC28D7ABFF}"/>
              </a:ext>
            </a:extLst>
          </p:cNvPr>
          <p:cNvSpPr/>
          <p:nvPr/>
        </p:nvSpPr>
        <p:spPr>
          <a:xfrm>
            <a:off x="5920599" y="3429000"/>
            <a:ext cx="2078966" cy="1673524"/>
          </a:xfrm>
          <a:prstGeom prst="rect">
            <a:avLst/>
          </a:prstGeom>
          <a:ln w="3810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Simulated data</a:t>
            </a:r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D8C8016D-906C-CA99-362A-430A0A19095C}"/>
              </a:ext>
            </a:extLst>
          </p:cNvPr>
          <p:cNvCxnSpPr>
            <a:cxnSpLocks/>
            <a:stCxn id="35" idx="3"/>
            <a:endCxn id="20" idx="1"/>
          </p:cNvCxnSpPr>
          <p:nvPr/>
        </p:nvCxnSpPr>
        <p:spPr>
          <a:xfrm flipV="1">
            <a:off x="7999565" y="1256582"/>
            <a:ext cx="1440608" cy="300918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>
            <a:extLst>
              <a:ext uri="{FF2B5EF4-FFF2-40B4-BE49-F238E27FC236}">
                <a16:creationId xmlns:a16="http://schemas.microsoft.com/office/drawing/2014/main" id="{AEA0B014-D243-38E9-CC1A-760905732D07}"/>
              </a:ext>
            </a:extLst>
          </p:cNvPr>
          <p:cNvSpPr txBox="1"/>
          <p:nvPr/>
        </p:nvSpPr>
        <p:spPr>
          <a:xfrm rot="18000000">
            <a:off x="7869796" y="2576506"/>
            <a:ext cx="1158779" cy="369332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txBody>
          <a:bodyPr wrap="none" rtlCol="0">
            <a:spAutoFit/>
          </a:bodyPr>
          <a:lstStyle/>
          <a:p>
            <a:r>
              <a:rPr lang="en-GB" dirty="0" err="1"/>
              <a:t>npanalysis</a:t>
            </a:r>
            <a:endParaRPr lang="en-GB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C1F3F801-3404-9E92-8D1F-67510BE7E8E4}"/>
              </a:ext>
            </a:extLst>
          </p:cNvPr>
          <p:cNvSpPr txBox="1"/>
          <p:nvPr/>
        </p:nvSpPr>
        <p:spPr>
          <a:xfrm>
            <a:off x="2074761" y="2139351"/>
            <a:ext cx="87690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Merger</a:t>
            </a:r>
          </a:p>
        </p:txBody>
      </p:sp>
    </p:spTree>
    <p:extLst>
      <p:ext uri="{BB962C8B-B14F-4D97-AF65-F5344CB8AC3E}">
        <p14:creationId xmlns:p14="http://schemas.microsoft.com/office/powerpoint/2010/main" val="40387068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>
            <a:extLst>
              <a:ext uri="{FF2B5EF4-FFF2-40B4-BE49-F238E27FC236}">
                <a16:creationId xmlns:a16="http://schemas.microsoft.com/office/drawing/2014/main" id="{874C0E3C-F06D-B6E0-457D-134F8585E29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31130" y="1713585"/>
            <a:ext cx="9857045" cy="5144415"/>
          </a:xfrm>
          <a:prstGeom prst="rect">
            <a:avLst/>
          </a:prstGeom>
        </p:spPr>
      </p:pic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FBF9F0A9-E155-5711-233B-35B9E3A5E35A}"/>
              </a:ext>
            </a:extLst>
          </p:cNvPr>
          <p:cNvCxnSpPr>
            <a:cxnSpLocks/>
          </p:cNvCxnSpPr>
          <p:nvPr/>
        </p:nvCxnSpPr>
        <p:spPr>
          <a:xfrm flipV="1">
            <a:off x="3556469" y="4107402"/>
            <a:ext cx="1278178" cy="35678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3DD3C839-D56A-5DB0-ECC8-E17AEBAB7BF7}"/>
              </a:ext>
            </a:extLst>
          </p:cNvPr>
          <p:cNvCxnSpPr/>
          <p:nvPr/>
        </p:nvCxnSpPr>
        <p:spPr>
          <a:xfrm>
            <a:off x="3258767" y="488735"/>
            <a:ext cx="15758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8EDE035C-154C-27FD-46F8-0A2C9194EA33}"/>
              </a:ext>
            </a:extLst>
          </p:cNvPr>
          <p:cNvCxnSpPr>
            <a:cxnSpLocks/>
          </p:cNvCxnSpPr>
          <p:nvPr/>
        </p:nvCxnSpPr>
        <p:spPr>
          <a:xfrm>
            <a:off x="4834647" y="488735"/>
            <a:ext cx="0" cy="7068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698DDA8E-C75D-EDA9-2F01-D8E29E354AD8}"/>
              </a:ext>
            </a:extLst>
          </p:cNvPr>
          <p:cNvCxnSpPr>
            <a:cxnSpLocks/>
          </p:cNvCxnSpPr>
          <p:nvPr/>
        </p:nvCxnSpPr>
        <p:spPr>
          <a:xfrm flipH="1">
            <a:off x="4834647" y="1195612"/>
            <a:ext cx="16764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96EB908B-6672-FB7D-282C-4845BB5C184C}"/>
              </a:ext>
            </a:extLst>
          </p:cNvPr>
          <p:cNvCxnSpPr>
            <a:cxnSpLocks/>
          </p:cNvCxnSpPr>
          <p:nvPr/>
        </p:nvCxnSpPr>
        <p:spPr>
          <a:xfrm>
            <a:off x="6511047" y="488734"/>
            <a:ext cx="0" cy="7068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B746333A-BA89-C1A6-E189-878494B2A04F}"/>
              </a:ext>
            </a:extLst>
          </p:cNvPr>
          <p:cNvCxnSpPr/>
          <p:nvPr/>
        </p:nvCxnSpPr>
        <p:spPr>
          <a:xfrm>
            <a:off x="6511047" y="488734"/>
            <a:ext cx="157588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>
            <a:extLst>
              <a:ext uri="{FF2B5EF4-FFF2-40B4-BE49-F238E27FC236}">
                <a16:creationId xmlns:a16="http://schemas.microsoft.com/office/drawing/2014/main" id="{841FD3AA-8D99-6A23-9463-ABA6377D031A}"/>
              </a:ext>
            </a:extLst>
          </p:cNvPr>
          <p:cNvSpPr txBox="1"/>
          <p:nvPr/>
        </p:nvSpPr>
        <p:spPr>
          <a:xfrm>
            <a:off x="5063248" y="0"/>
            <a:ext cx="86273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MUST2</a:t>
            </a:r>
          </a:p>
          <a:p>
            <a:r>
              <a:rPr lang="en-GB" dirty="0"/>
              <a:t>CATS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7BAB320A-7F70-E6FA-DFE7-591A919F8F1A}"/>
              </a:ext>
            </a:extLst>
          </p:cNvPr>
          <p:cNvSpPr txBox="1"/>
          <p:nvPr/>
        </p:nvSpPr>
        <p:spPr>
          <a:xfrm>
            <a:off x="340468" y="1060315"/>
            <a:ext cx="1420132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 err="1"/>
              <a:t>Exogam</a:t>
            </a:r>
            <a:r>
              <a:rPr lang="en-GB" dirty="0"/>
              <a:t> -&gt; TS</a:t>
            </a:r>
          </a:p>
          <a:p>
            <a:r>
              <a:rPr lang="en-GB" dirty="0"/>
              <a:t>ZDD -&gt; TS</a:t>
            </a:r>
            <a:br>
              <a:rPr lang="en-GB" dirty="0"/>
            </a:br>
            <a:r>
              <a:rPr lang="en-GB" dirty="0"/>
              <a:t>TAC -&gt; TS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204F2562-9FE7-990D-B386-756232534177}"/>
              </a:ext>
            </a:extLst>
          </p:cNvPr>
          <p:cNvSpPr txBox="1"/>
          <p:nvPr/>
        </p:nvSpPr>
        <p:spPr>
          <a:xfrm>
            <a:off x="5252371" y="1479549"/>
            <a:ext cx="13472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AGAVA -&gt; TS</a:t>
            </a:r>
          </a:p>
        </p:txBody>
      </p:sp>
    </p:spTree>
    <p:extLst>
      <p:ext uri="{BB962C8B-B14F-4D97-AF65-F5344CB8AC3E}">
        <p14:creationId xmlns:p14="http://schemas.microsoft.com/office/powerpoint/2010/main" val="24687165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BF0ED96C-8A6A-5DA2-C3D6-CC7C8ACBF44A}"/>
              </a:ext>
            </a:extLst>
          </p:cNvPr>
          <p:cNvSpPr txBox="1"/>
          <p:nvPr/>
        </p:nvSpPr>
        <p:spPr>
          <a:xfrm>
            <a:off x="214009" y="145915"/>
            <a:ext cx="10663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05/12/23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FA6FE73D-0BF8-EC00-BA3C-CA9B41B3E68F}"/>
              </a:ext>
            </a:extLst>
          </p:cNvPr>
          <p:cNvSpPr/>
          <p:nvPr/>
        </p:nvSpPr>
        <p:spPr>
          <a:xfrm>
            <a:off x="4807974" y="3136491"/>
            <a:ext cx="609600" cy="1887793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A68FCF5D-6B86-697B-B2BE-9E7721A7EE3C}"/>
              </a:ext>
            </a:extLst>
          </p:cNvPr>
          <p:cNvSpPr/>
          <p:nvPr/>
        </p:nvSpPr>
        <p:spPr>
          <a:xfrm rot="19683013">
            <a:off x="7750158" y="1176285"/>
            <a:ext cx="124404" cy="1887793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9AAEEC73-254F-E79F-DF80-38B435D2EA7D}"/>
              </a:ext>
            </a:extLst>
          </p:cNvPr>
          <p:cNvSpPr/>
          <p:nvPr/>
        </p:nvSpPr>
        <p:spPr>
          <a:xfrm rot="19683013">
            <a:off x="8004722" y="718881"/>
            <a:ext cx="1017036" cy="1887793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cxnSp>
        <p:nvCxnSpPr>
          <p:cNvPr id="9" name="Straight Arrow Connector 8">
            <a:extLst>
              <a:ext uri="{FF2B5EF4-FFF2-40B4-BE49-F238E27FC236}">
                <a16:creationId xmlns:a16="http://schemas.microsoft.com/office/drawing/2014/main" id="{2CA1BFDF-3AC0-CFC6-9BAF-67DED71FBD77}"/>
              </a:ext>
            </a:extLst>
          </p:cNvPr>
          <p:cNvCxnSpPr>
            <a:cxnSpLocks/>
          </p:cNvCxnSpPr>
          <p:nvPr/>
        </p:nvCxnSpPr>
        <p:spPr>
          <a:xfrm>
            <a:off x="373626" y="4011561"/>
            <a:ext cx="4699819" cy="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>
            <a:extLst>
              <a:ext uri="{FF2B5EF4-FFF2-40B4-BE49-F238E27FC236}">
                <a16:creationId xmlns:a16="http://schemas.microsoft.com/office/drawing/2014/main" id="{A4D2F098-463C-F61E-1E03-5E4214DCE68C}"/>
              </a:ext>
            </a:extLst>
          </p:cNvPr>
          <p:cNvCxnSpPr>
            <a:cxnSpLocks/>
          </p:cNvCxnSpPr>
          <p:nvPr/>
        </p:nvCxnSpPr>
        <p:spPr>
          <a:xfrm flipV="1">
            <a:off x="5152103" y="1592826"/>
            <a:ext cx="3361138" cy="2418735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F8A8B6C3-A0B0-5168-AE34-6D46FF978125}"/>
              </a:ext>
            </a:extLst>
          </p:cNvPr>
          <p:cNvCxnSpPr>
            <a:cxnSpLocks/>
          </p:cNvCxnSpPr>
          <p:nvPr/>
        </p:nvCxnSpPr>
        <p:spPr>
          <a:xfrm>
            <a:off x="5122605" y="2507225"/>
            <a:ext cx="0" cy="3008671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>
            <a:extLst>
              <a:ext uri="{FF2B5EF4-FFF2-40B4-BE49-F238E27FC236}">
                <a16:creationId xmlns:a16="http://schemas.microsoft.com/office/drawing/2014/main" id="{B9C2D6DA-0A5F-F746-4B6C-62B0B24A1D00}"/>
              </a:ext>
            </a:extLst>
          </p:cNvPr>
          <p:cNvSpPr txBox="1"/>
          <p:nvPr/>
        </p:nvSpPr>
        <p:spPr>
          <a:xfrm>
            <a:off x="530941" y="3549444"/>
            <a:ext cx="6591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10Be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9D31C960-6356-C88A-2149-FB6D194DB0D4}"/>
              </a:ext>
            </a:extLst>
          </p:cNvPr>
          <p:cNvSpPr txBox="1"/>
          <p:nvPr/>
        </p:nvSpPr>
        <p:spPr>
          <a:xfrm>
            <a:off x="4867409" y="5586246"/>
            <a:ext cx="5693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CH2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09953B76-B3E4-367C-59A4-832BFF2DB392}"/>
              </a:ext>
            </a:extLst>
          </p:cNvPr>
          <p:cNvSpPr txBox="1"/>
          <p:nvPr/>
        </p:nvSpPr>
        <p:spPr>
          <a:xfrm>
            <a:off x="747252" y="1140542"/>
            <a:ext cx="13869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1 + 2 -&gt; 3 + 4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AE01446E-1CD7-B092-A17C-3C935B505D7A}"/>
              </a:ext>
            </a:extLst>
          </p:cNvPr>
          <p:cNvSpPr txBox="1"/>
          <p:nvPr/>
        </p:nvSpPr>
        <p:spPr>
          <a:xfrm>
            <a:off x="6832672" y="2951825"/>
            <a:ext cx="7024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alpha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4FF7838-7233-3193-7BFF-4E61DBD89C0C}"/>
              </a:ext>
            </a:extLst>
          </p:cNvPr>
          <p:cNvSpPr txBox="1"/>
          <p:nvPr/>
        </p:nvSpPr>
        <p:spPr>
          <a:xfrm>
            <a:off x="8740877" y="3362632"/>
            <a:ext cx="101662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/>
              <a:t>E = </a:t>
            </a:r>
            <a:r>
              <a:rPr lang="en-GB" dirty="0" err="1"/>
              <a:t>CsI_E</a:t>
            </a:r>
            <a:endParaRPr lang="en-GB" dirty="0"/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953685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6751</TotalTime>
  <Words>65</Words>
  <Application>Microsoft Macintosh PowerPoint</Application>
  <PresentationFormat>Widescreen</PresentationFormat>
  <Paragraphs>30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Valérian Alcindor</dc:creator>
  <cp:lastModifiedBy>Valérian Alcindor</cp:lastModifiedBy>
  <cp:revision>2</cp:revision>
  <dcterms:created xsi:type="dcterms:W3CDTF">2023-12-01T15:39:31Z</dcterms:created>
  <dcterms:modified xsi:type="dcterms:W3CDTF">2023-12-06T08:10:45Z</dcterms:modified>
</cp:coreProperties>
</file>

<file path=docProps/thumbnail.jpeg>
</file>